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410" r:id="rId5"/>
    <p:sldId id="812" r:id="rId6"/>
    <p:sldId id="809" r:id="rId7"/>
    <p:sldId id="804" r:id="rId8"/>
    <p:sldId id="780" r:id="rId9"/>
    <p:sldId id="803" r:id="rId10"/>
    <p:sldId id="785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006600"/>
    <a:srgbClr val="EC008C"/>
    <a:srgbClr val="1C4566"/>
    <a:srgbClr val="003300"/>
    <a:srgbClr val="D7F7FF"/>
    <a:srgbClr val="9DDCF9"/>
    <a:srgbClr val="BAE4FF"/>
    <a:srgbClr val="00B5CC"/>
    <a:srgbClr val="D6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C9653E-158E-4425-926D-266C33245480}" v="348" dt="2024-10-09T03:06:35.838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2" autoAdjust="0"/>
    <p:restoredTop sz="96327" autoAdjust="0"/>
  </p:normalViewPr>
  <p:slideViewPr>
    <p:cSldViewPr snapToGrid="0">
      <p:cViewPr varScale="1">
        <p:scale>
          <a:sx n="106" d="100"/>
          <a:sy n="106" d="100"/>
        </p:scale>
        <p:origin x="108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Red Cards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7586631525762845E-2"/>
          <c:y val="0.13680506088984362"/>
          <c:w val="0.92543788486586698"/>
          <c:h val="0.7405577274106812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Cards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Sheet1!$A$2:$A$22</c:f>
              <c:numCache>
                <c:formatCode>d\-mmm</c:formatCode>
                <c:ptCount val="21"/>
                <c:pt idx="0">
                  <c:v>45389</c:v>
                </c:pt>
                <c:pt idx="1">
                  <c:v>45396</c:v>
                </c:pt>
                <c:pt idx="2">
                  <c:v>45403</c:v>
                </c:pt>
                <c:pt idx="3">
                  <c:v>45410</c:v>
                </c:pt>
                <c:pt idx="4">
                  <c:v>45417</c:v>
                </c:pt>
                <c:pt idx="5">
                  <c:v>45424</c:v>
                </c:pt>
                <c:pt idx="6">
                  <c:v>45430</c:v>
                </c:pt>
                <c:pt idx="7">
                  <c:v>45437</c:v>
                </c:pt>
                <c:pt idx="8">
                  <c:v>45445</c:v>
                </c:pt>
                <c:pt idx="9">
                  <c:v>45452</c:v>
                </c:pt>
                <c:pt idx="10">
                  <c:v>45459</c:v>
                </c:pt>
                <c:pt idx="11">
                  <c:v>45466</c:v>
                </c:pt>
                <c:pt idx="12">
                  <c:v>45473</c:v>
                </c:pt>
                <c:pt idx="13">
                  <c:v>45480</c:v>
                </c:pt>
                <c:pt idx="14">
                  <c:v>45488</c:v>
                </c:pt>
                <c:pt idx="15">
                  <c:v>45494</c:v>
                </c:pt>
                <c:pt idx="16">
                  <c:v>45501</c:v>
                </c:pt>
                <c:pt idx="17">
                  <c:v>45508</c:v>
                </c:pt>
                <c:pt idx="18">
                  <c:v>45515</c:v>
                </c:pt>
                <c:pt idx="19">
                  <c:v>45522</c:v>
                </c:pt>
                <c:pt idx="20">
                  <c:v>45528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2</c:v>
                </c:pt>
                <c:pt idx="1">
                  <c:v>11</c:v>
                </c:pt>
                <c:pt idx="2">
                  <c:v>17</c:v>
                </c:pt>
                <c:pt idx="3">
                  <c:v>28</c:v>
                </c:pt>
                <c:pt idx="4">
                  <c:v>36</c:v>
                </c:pt>
                <c:pt idx="5">
                  <c:v>39</c:v>
                </c:pt>
                <c:pt idx="6">
                  <c:v>48</c:v>
                </c:pt>
                <c:pt idx="7">
                  <c:v>69</c:v>
                </c:pt>
                <c:pt idx="8">
                  <c:v>74</c:v>
                </c:pt>
                <c:pt idx="9">
                  <c:v>80</c:v>
                </c:pt>
                <c:pt idx="10">
                  <c:v>94</c:v>
                </c:pt>
                <c:pt idx="11">
                  <c:v>107</c:v>
                </c:pt>
                <c:pt idx="12">
                  <c:v>118</c:v>
                </c:pt>
                <c:pt idx="13">
                  <c:v>126</c:v>
                </c:pt>
                <c:pt idx="14">
                  <c:v>140</c:v>
                </c:pt>
                <c:pt idx="15">
                  <c:v>162</c:v>
                </c:pt>
                <c:pt idx="16">
                  <c:v>187</c:v>
                </c:pt>
                <c:pt idx="17">
                  <c:v>214</c:v>
                </c:pt>
                <c:pt idx="18">
                  <c:v>229</c:v>
                </c:pt>
                <c:pt idx="19">
                  <c:v>245</c:v>
                </c:pt>
                <c:pt idx="20">
                  <c:v>264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4B-4EA9-A477-FA865272171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46593424"/>
        <c:axId val="646593752"/>
      </c:lineChart>
      <c:dateAx>
        <c:axId val="64659342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d\-mmm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593752"/>
        <c:crosses val="autoZero"/>
        <c:auto val="1"/>
        <c:lblOffset val="100"/>
        <c:baseTimeUnit val="days"/>
      </c:dateAx>
      <c:valAx>
        <c:axId val="64659375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4659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Offences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Offences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R1 - Serious foul play</c:v>
                </c:pt>
                <c:pt idx="1">
                  <c:v>R2 - Violent conduct</c:v>
                </c:pt>
                <c:pt idx="2">
                  <c:v>R3 - Spitting</c:v>
                </c:pt>
                <c:pt idx="3">
                  <c:v>R4 - DOGSO</c:v>
                </c:pt>
                <c:pt idx="4">
                  <c:v>R5- DOGSO</c:v>
                </c:pt>
                <c:pt idx="5">
                  <c:v>R6 - Abuse</c:v>
                </c:pt>
                <c:pt idx="6">
                  <c:v>R7 - Second caution</c:v>
                </c:pt>
                <c:pt idx="7">
                  <c:v>Five Yellows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17</c:v>
                </c:pt>
                <c:pt idx="1">
                  <c:v>53</c:v>
                </c:pt>
                <c:pt idx="2">
                  <c:v>0</c:v>
                </c:pt>
                <c:pt idx="3">
                  <c:v>10</c:v>
                </c:pt>
                <c:pt idx="4">
                  <c:v>14</c:v>
                </c:pt>
                <c:pt idx="5">
                  <c:v>48</c:v>
                </c:pt>
                <c:pt idx="6">
                  <c:v>67</c:v>
                </c:pt>
                <c:pt idx="7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4B-4EA9-A477-FA865272171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646593424"/>
        <c:axId val="646593752"/>
      </c:barChart>
      <c:catAx>
        <c:axId val="646593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593752"/>
        <c:crosses val="autoZero"/>
        <c:auto val="1"/>
        <c:lblAlgn val="ctr"/>
        <c:lblOffset val="100"/>
        <c:noMultiLvlLbl val="0"/>
      </c:catAx>
      <c:valAx>
        <c:axId val="6465937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4659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Cards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Cards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8"/>
                <c:pt idx="0">
                  <c:v>Rouse Hill Rams</c:v>
                </c:pt>
                <c:pt idx="1">
                  <c:v>Kellyville Kolts</c:v>
                </c:pt>
                <c:pt idx="2">
                  <c:v>Castle Hill United</c:v>
                </c:pt>
                <c:pt idx="3">
                  <c:v>Kenthurst</c:v>
                </c:pt>
                <c:pt idx="4">
                  <c:v>Hills Spirit</c:v>
                </c:pt>
                <c:pt idx="5">
                  <c:v>Bella Vista</c:v>
                </c:pt>
                <c:pt idx="6">
                  <c:v>Knights</c:v>
                </c:pt>
                <c:pt idx="7">
                  <c:v>Coptic United</c:v>
                </c:pt>
                <c:pt idx="8">
                  <c:v>Winston Hills</c:v>
                </c:pt>
                <c:pt idx="9">
                  <c:v>CHRSL Rockets </c:v>
                </c:pt>
                <c:pt idx="10">
                  <c:v>Kellyville Utd</c:v>
                </c:pt>
                <c:pt idx="11">
                  <c:v>North Rocks</c:v>
                </c:pt>
                <c:pt idx="12">
                  <c:v>Norwest</c:v>
                </c:pt>
                <c:pt idx="13">
                  <c:v>Glenhaven</c:v>
                </c:pt>
                <c:pt idx="14">
                  <c:v>Baulkham Hills</c:v>
                </c:pt>
                <c:pt idx="15">
                  <c:v>BH Rangers</c:v>
                </c:pt>
                <c:pt idx="16">
                  <c:v>St Bernadette's</c:v>
                </c:pt>
                <c:pt idx="17">
                  <c:v>Out of Area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27</c:v>
                </c:pt>
                <c:pt idx="1">
                  <c:v>29</c:v>
                </c:pt>
                <c:pt idx="2">
                  <c:v>28</c:v>
                </c:pt>
                <c:pt idx="3">
                  <c:v>22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16</c:v>
                </c:pt>
                <c:pt idx="8">
                  <c:v>29</c:v>
                </c:pt>
                <c:pt idx="9">
                  <c:v>16</c:v>
                </c:pt>
                <c:pt idx="10">
                  <c:v>8</c:v>
                </c:pt>
                <c:pt idx="11">
                  <c:v>4</c:v>
                </c:pt>
                <c:pt idx="12">
                  <c:v>11</c:v>
                </c:pt>
                <c:pt idx="13">
                  <c:v>3</c:v>
                </c:pt>
                <c:pt idx="14">
                  <c:v>7</c:v>
                </c:pt>
                <c:pt idx="15">
                  <c:v>3</c:v>
                </c:pt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4B-4EA9-A477-FA865272171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646593424"/>
        <c:axId val="646593752"/>
      </c:barChart>
      <c:catAx>
        <c:axId val="646593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593752"/>
        <c:crosses val="autoZero"/>
        <c:auto val="1"/>
        <c:lblAlgn val="ctr"/>
        <c:lblOffset val="100"/>
        <c:noMultiLvlLbl val="0"/>
      </c:catAx>
      <c:valAx>
        <c:axId val="6465937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4659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Competition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3"/>
                <c:pt idx="0">
                  <c:v>PL</c:v>
                </c:pt>
                <c:pt idx="1">
                  <c:v>AAM</c:v>
                </c:pt>
                <c:pt idx="2">
                  <c:v>U18</c:v>
                </c:pt>
                <c:pt idx="3">
                  <c:v>O35</c:v>
                </c:pt>
                <c:pt idx="4">
                  <c:v>21</c:v>
                </c:pt>
                <c:pt idx="5">
                  <c:v>O45</c:v>
                </c:pt>
                <c:pt idx="6">
                  <c:v>U16</c:v>
                </c:pt>
                <c:pt idx="7">
                  <c:v>YG</c:v>
                </c:pt>
                <c:pt idx="8">
                  <c:v>U15</c:v>
                </c:pt>
                <c:pt idx="9">
                  <c:v>U13</c:v>
                </c:pt>
                <c:pt idx="10">
                  <c:v>U14</c:v>
                </c:pt>
                <c:pt idx="11">
                  <c:v>U12</c:v>
                </c:pt>
                <c:pt idx="12">
                  <c:v>WPL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49</c:v>
                </c:pt>
                <c:pt idx="1">
                  <c:v>59</c:v>
                </c:pt>
                <c:pt idx="2">
                  <c:v>36</c:v>
                </c:pt>
                <c:pt idx="3">
                  <c:v>38</c:v>
                </c:pt>
                <c:pt idx="4">
                  <c:v>34</c:v>
                </c:pt>
                <c:pt idx="5">
                  <c:v>16</c:v>
                </c:pt>
                <c:pt idx="6">
                  <c:v>9</c:v>
                </c:pt>
                <c:pt idx="7">
                  <c:v>3</c:v>
                </c:pt>
                <c:pt idx="8">
                  <c:v>2</c:v>
                </c:pt>
                <c:pt idx="9">
                  <c:v>5</c:v>
                </c:pt>
                <c:pt idx="10">
                  <c:v>3</c:v>
                </c:pt>
                <c:pt idx="11">
                  <c:v>3</c:v>
                </c:pt>
                <c:pt idx="1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4B-4EA9-A477-FA865272171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646593424"/>
        <c:axId val="646593752"/>
      </c:barChart>
      <c:catAx>
        <c:axId val="646593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593752"/>
        <c:crosses val="autoZero"/>
        <c:auto val="1"/>
        <c:lblAlgn val="ctr"/>
        <c:lblOffset val="100"/>
        <c:noMultiLvlLbl val="0"/>
      </c:catAx>
      <c:valAx>
        <c:axId val="6465937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4659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2024-10-09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7">
            <a:extLst>
              <a:ext uri="{FF2B5EF4-FFF2-40B4-BE49-F238E27FC236}">
                <a16:creationId xmlns:a16="http://schemas.microsoft.com/office/drawing/2014/main" id="{78BBF99E-8C17-5E4B-907F-791BCD9B17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04257" y="1045029"/>
            <a:ext cx="9387114" cy="4918015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7">
            <a:extLst>
              <a:ext uri="{FF2B5EF4-FFF2-40B4-BE49-F238E27FC236}">
                <a16:creationId xmlns:a16="http://schemas.microsoft.com/office/drawing/2014/main" id="{65236F4D-87B4-4388-B5F9-3183835338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01638" y="1358069"/>
            <a:ext cx="3668682" cy="4543425"/>
          </a:xfrm>
          <a:prstGeom prst="roundRect">
            <a:avLst>
              <a:gd name="adj" fmla="val 264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1131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7">
            <a:extLst>
              <a:ext uri="{FF2B5EF4-FFF2-40B4-BE49-F238E27FC236}">
                <a16:creationId xmlns:a16="http://schemas.microsoft.com/office/drawing/2014/main" id="{8818DA65-2746-464B-8779-A0CFEDA44CF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86500" y="2572144"/>
            <a:ext cx="5257800" cy="36576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0474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AB350D0-5D63-A944-9BB6-E2D6CAB462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99519" y="1507270"/>
            <a:ext cx="3667125" cy="3667125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664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F0BA4CF3-D5AA-AF45-B609-950B1A0FA6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08978" y="1619476"/>
            <a:ext cx="3667125" cy="3667125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DA51DE48-B754-B944-A650-C29A7FB3D5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42459" y="1619476"/>
            <a:ext cx="3667125" cy="3667125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3708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959A6437-6829-9841-8842-5E2F158754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01938" y="1808703"/>
            <a:ext cx="3084338" cy="308433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FF4E7767-7E06-D640-821B-71522A201A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73863" y="1808703"/>
            <a:ext cx="3084338" cy="308433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54B1B053-ABD7-3048-A9A3-FC0FAA07B7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0013" y="1882391"/>
            <a:ext cx="3084338" cy="308433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21406D05-973A-984C-8CCF-B3A59E8CB2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70448" y="783772"/>
            <a:ext cx="2379993" cy="2379993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35ABCEE4-9D3A-894A-BDE8-6060A83674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24403" y="783772"/>
            <a:ext cx="2379993" cy="2379993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0D4F3276-DA68-A646-90F3-970DB62687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70448" y="3498501"/>
            <a:ext cx="2379993" cy="2379993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3CE0AEC-B695-5540-8796-635565E68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24403" y="3498501"/>
            <a:ext cx="2379993" cy="2379993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E99FEA41-87E8-684C-91ED-977093EC96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6777" y="783772"/>
            <a:ext cx="5094722" cy="5094722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423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7">
            <a:extLst>
              <a:ext uri="{FF2B5EF4-FFF2-40B4-BE49-F238E27FC236}">
                <a16:creationId xmlns:a16="http://schemas.microsoft.com/office/drawing/2014/main" id="{78BBF99E-8C17-5E4B-907F-791BCD9B17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43700" y="1333500"/>
            <a:ext cx="4178300" cy="41723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3" name="그림 개체 틀 7">
            <a:extLst>
              <a:ext uri="{FF2B5EF4-FFF2-40B4-BE49-F238E27FC236}">
                <a16:creationId xmlns:a16="http://schemas.microsoft.com/office/drawing/2014/main" id="{1552AEB0-8D96-1B4E-9CED-05735FB9945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460500" y="1333500"/>
            <a:ext cx="4178300" cy="41723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2230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7">
            <a:extLst>
              <a:ext uri="{FF2B5EF4-FFF2-40B4-BE49-F238E27FC236}">
                <a16:creationId xmlns:a16="http://schemas.microsoft.com/office/drawing/2014/main" id="{78BBF99E-8C17-5E4B-907F-791BCD9B17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06900" y="1701800"/>
            <a:ext cx="3351622" cy="33468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3" name="그림 개체 틀 7">
            <a:extLst>
              <a:ext uri="{FF2B5EF4-FFF2-40B4-BE49-F238E27FC236}">
                <a16:creationId xmlns:a16="http://schemas.microsoft.com/office/drawing/2014/main" id="{1552AEB0-8D96-1B4E-9CED-05735FB9945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8800" y="1701800"/>
            <a:ext cx="3351622" cy="33468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4" name="그림 개체 틀 7">
            <a:extLst>
              <a:ext uri="{FF2B5EF4-FFF2-40B4-BE49-F238E27FC236}">
                <a16:creationId xmlns:a16="http://schemas.microsoft.com/office/drawing/2014/main" id="{D1318D39-2E1B-064E-9F3C-85E1D512E6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29600" y="1701800"/>
            <a:ext cx="3351622" cy="33468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3538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7">
            <a:extLst>
              <a:ext uri="{FF2B5EF4-FFF2-40B4-BE49-F238E27FC236}">
                <a16:creationId xmlns:a16="http://schemas.microsoft.com/office/drawing/2014/main" id="{78BBF99E-8C17-5E4B-907F-791BCD9B17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00300" y="3607754"/>
            <a:ext cx="33655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3" name="그림 개체 틀 7">
            <a:extLst>
              <a:ext uri="{FF2B5EF4-FFF2-40B4-BE49-F238E27FC236}">
                <a16:creationId xmlns:a16="http://schemas.microsoft.com/office/drawing/2014/main" id="{1552AEB0-8D96-1B4E-9CED-05735FB9945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400300" y="521654"/>
            <a:ext cx="33655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4" name="그림 개체 틀 7">
            <a:extLst>
              <a:ext uri="{FF2B5EF4-FFF2-40B4-BE49-F238E27FC236}">
                <a16:creationId xmlns:a16="http://schemas.microsoft.com/office/drawing/2014/main" id="{D1318D39-2E1B-064E-9F3C-85E1D512E6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24600" y="3607754"/>
            <a:ext cx="33655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5" name="그림 개체 틀 7">
            <a:extLst>
              <a:ext uri="{FF2B5EF4-FFF2-40B4-BE49-F238E27FC236}">
                <a16:creationId xmlns:a16="http://schemas.microsoft.com/office/drawing/2014/main" id="{E2E53A91-FC17-DA47-A44C-EE97933DEE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24600" y="521654"/>
            <a:ext cx="33655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8873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7">
            <a:extLst>
              <a:ext uri="{FF2B5EF4-FFF2-40B4-BE49-F238E27FC236}">
                <a16:creationId xmlns:a16="http://schemas.microsoft.com/office/drawing/2014/main" id="{78BBF99E-8C17-5E4B-907F-791BCD9B17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2300" y="3734754"/>
            <a:ext cx="33655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3" name="그림 개체 틀 7">
            <a:extLst>
              <a:ext uri="{FF2B5EF4-FFF2-40B4-BE49-F238E27FC236}">
                <a16:creationId xmlns:a16="http://schemas.microsoft.com/office/drawing/2014/main" id="{1552AEB0-8D96-1B4E-9CED-05735FB9945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32300" y="648654"/>
            <a:ext cx="33655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4" name="그림 개체 틀 7">
            <a:extLst>
              <a:ext uri="{FF2B5EF4-FFF2-40B4-BE49-F238E27FC236}">
                <a16:creationId xmlns:a16="http://schemas.microsoft.com/office/drawing/2014/main" id="{D1318D39-2E1B-064E-9F3C-85E1D512E6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56600" y="3734754"/>
            <a:ext cx="33655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5" name="그림 개체 틀 7">
            <a:extLst>
              <a:ext uri="{FF2B5EF4-FFF2-40B4-BE49-F238E27FC236}">
                <a16:creationId xmlns:a16="http://schemas.microsoft.com/office/drawing/2014/main" id="{E2E53A91-FC17-DA47-A44C-EE97933DEE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56600" y="648654"/>
            <a:ext cx="33655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7">
            <a:extLst>
              <a:ext uri="{FF2B5EF4-FFF2-40B4-BE49-F238E27FC236}">
                <a16:creationId xmlns:a16="http://schemas.microsoft.com/office/drawing/2014/main" id="{02AC7F85-6000-8241-8DA4-41B8A114545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8950" y="648654"/>
            <a:ext cx="3365500" cy="56141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538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7">
            <a:extLst>
              <a:ext uri="{FF2B5EF4-FFF2-40B4-BE49-F238E27FC236}">
                <a16:creationId xmlns:a16="http://schemas.microsoft.com/office/drawing/2014/main" id="{78BBF99E-8C17-5E4B-907F-791BCD9B17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2300" y="3734754"/>
            <a:ext cx="33655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3" name="그림 개체 틀 7">
            <a:extLst>
              <a:ext uri="{FF2B5EF4-FFF2-40B4-BE49-F238E27FC236}">
                <a16:creationId xmlns:a16="http://schemas.microsoft.com/office/drawing/2014/main" id="{1552AEB0-8D96-1B4E-9CED-05735FB9945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32300" y="648654"/>
            <a:ext cx="33655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4" name="그림 개체 틀 7">
            <a:extLst>
              <a:ext uri="{FF2B5EF4-FFF2-40B4-BE49-F238E27FC236}">
                <a16:creationId xmlns:a16="http://schemas.microsoft.com/office/drawing/2014/main" id="{D1318D39-2E1B-064E-9F3C-85E1D512E6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56600" y="3734754"/>
            <a:ext cx="33655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5" name="그림 개체 틀 7">
            <a:extLst>
              <a:ext uri="{FF2B5EF4-FFF2-40B4-BE49-F238E27FC236}">
                <a16:creationId xmlns:a16="http://schemas.microsoft.com/office/drawing/2014/main" id="{E2E53A91-FC17-DA47-A44C-EE97933DEE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56600" y="648654"/>
            <a:ext cx="33655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692541BC-08A5-214B-9510-6D2CF7C57F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3400" y="3734754"/>
            <a:ext cx="33655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7">
            <a:extLst>
              <a:ext uri="{FF2B5EF4-FFF2-40B4-BE49-F238E27FC236}">
                <a16:creationId xmlns:a16="http://schemas.microsoft.com/office/drawing/2014/main" id="{8DC3E019-6FB6-FF46-BF21-F0D46F19B5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33400" y="648654"/>
            <a:ext cx="33655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605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ve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7">
            <a:extLst>
              <a:ext uri="{FF2B5EF4-FFF2-40B4-BE49-F238E27FC236}">
                <a16:creationId xmlns:a16="http://schemas.microsoft.com/office/drawing/2014/main" id="{78BBF99E-8C17-5E4B-907F-791BCD9B17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0000" y="3734754"/>
            <a:ext cx="23622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3" name="그림 개체 틀 7">
            <a:extLst>
              <a:ext uri="{FF2B5EF4-FFF2-40B4-BE49-F238E27FC236}">
                <a16:creationId xmlns:a16="http://schemas.microsoft.com/office/drawing/2014/main" id="{1552AEB0-8D96-1B4E-9CED-05735FB9945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50000" y="648654"/>
            <a:ext cx="23622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4" name="그림 개체 틀 7">
            <a:extLst>
              <a:ext uri="{FF2B5EF4-FFF2-40B4-BE49-F238E27FC236}">
                <a16:creationId xmlns:a16="http://schemas.microsoft.com/office/drawing/2014/main" id="{D1318D39-2E1B-064E-9F3C-85E1D512E6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45600" y="3734754"/>
            <a:ext cx="23622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5" name="그림 개체 틀 7">
            <a:extLst>
              <a:ext uri="{FF2B5EF4-FFF2-40B4-BE49-F238E27FC236}">
                <a16:creationId xmlns:a16="http://schemas.microsoft.com/office/drawing/2014/main" id="{E2E53A91-FC17-DA47-A44C-EE97933DEE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45600" y="648654"/>
            <a:ext cx="23622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692541BC-08A5-214B-9510-6D2CF7C57F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67100" y="3734754"/>
            <a:ext cx="23622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7">
            <a:extLst>
              <a:ext uri="{FF2B5EF4-FFF2-40B4-BE49-F238E27FC236}">
                <a16:creationId xmlns:a16="http://schemas.microsoft.com/office/drawing/2014/main" id="{8DC3E019-6FB6-FF46-BF21-F0D46F19B5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67100" y="648654"/>
            <a:ext cx="23622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7">
            <a:extLst>
              <a:ext uri="{FF2B5EF4-FFF2-40B4-BE49-F238E27FC236}">
                <a16:creationId xmlns:a16="http://schemas.microsoft.com/office/drawing/2014/main" id="{0E25CAFB-E9AE-7540-94C5-8C9EF41A063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84200" y="648654"/>
            <a:ext cx="2362200" cy="56141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0680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7">
            <a:extLst>
              <a:ext uri="{FF2B5EF4-FFF2-40B4-BE49-F238E27FC236}">
                <a16:creationId xmlns:a16="http://schemas.microsoft.com/office/drawing/2014/main" id="{78BBF99E-8C17-5E4B-907F-791BCD9B17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84900" y="3518854"/>
            <a:ext cx="26416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3" name="그림 개체 틀 7">
            <a:extLst>
              <a:ext uri="{FF2B5EF4-FFF2-40B4-BE49-F238E27FC236}">
                <a16:creationId xmlns:a16="http://schemas.microsoft.com/office/drawing/2014/main" id="{1552AEB0-8D96-1B4E-9CED-05735FB9945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84900" y="775654"/>
            <a:ext cx="26416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4" name="그림 개체 틀 7">
            <a:extLst>
              <a:ext uri="{FF2B5EF4-FFF2-40B4-BE49-F238E27FC236}">
                <a16:creationId xmlns:a16="http://schemas.microsoft.com/office/drawing/2014/main" id="{D1318D39-2E1B-064E-9F3C-85E1D512E6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91600" y="3518854"/>
            <a:ext cx="26416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5" name="그림 개체 틀 7">
            <a:extLst>
              <a:ext uri="{FF2B5EF4-FFF2-40B4-BE49-F238E27FC236}">
                <a16:creationId xmlns:a16="http://schemas.microsoft.com/office/drawing/2014/main" id="{E2E53A91-FC17-DA47-A44C-EE97933DEE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91600" y="775654"/>
            <a:ext cx="26416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692541BC-08A5-214B-9510-6D2CF7C57F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90900" y="3518854"/>
            <a:ext cx="26416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7">
            <a:extLst>
              <a:ext uri="{FF2B5EF4-FFF2-40B4-BE49-F238E27FC236}">
                <a16:creationId xmlns:a16="http://schemas.microsoft.com/office/drawing/2014/main" id="{8DC3E019-6FB6-FF46-BF21-F0D46F19B5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90900" y="775654"/>
            <a:ext cx="26416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7">
            <a:extLst>
              <a:ext uri="{FF2B5EF4-FFF2-40B4-BE49-F238E27FC236}">
                <a16:creationId xmlns:a16="http://schemas.microsoft.com/office/drawing/2014/main" id="{92FC7D81-6AE5-D742-82BC-E0A8AB74568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71500" y="3518854"/>
            <a:ext cx="26416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" name="그림 개체 틀 7">
            <a:extLst>
              <a:ext uri="{FF2B5EF4-FFF2-40B4-BE49-F238E27FC236}">
                <a16:creationId xmlns:a16="http://schemas.microsoft.com/office/drawing/2014/main" id="{18DDD300-F3B6-BF4C-A4B1-8721E299CF4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71500" y="775654"/>
            <a:ext cx="26416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7849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7">
            <a:extLst>
              <a:ext uri="{FF2B5EF4-FFF2-40B4-BE49-F238E27FC236}">
                <a16:creationId xmlns:a16="http://schemas.microsoft.com/office/drawing/2014/main" id="{70DBBF0F-0F37-4593-88D5-527551757C8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574189" y="1848446"/>
            <a:ext cx="1959655" cy="3896405"/>
          </a:xfrm>
          <a:prstGeom prst="roundRect">
            <a:avLst>
              <a:gd name="adj" fmla="val 305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7">
            <a:extLst>
              <a:ext uri="{FF2B5EF4-FFF2-40B4-BE49-F238E27FC236}">
                <a16:creationId xmlns:a16="http://schemas.microsoft.com/office/drawing/2014/main" id="{C78CB228-A8C8-453E-B723-5AA0AED883D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74023" y="1848446"/>
            <a:ext cx="1959655" cy="3896405"/>
          </a:xfrm>
          <a:prstGeom prst="roundRect">
            <a:avLst>
              <a:gd name="adj" fmla="val 305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9587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alphaModFix amt="1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90" r:id="rId7"/>
    <p:sldLayoutId id="2147483689" r:id="rId8"/>
    <p:sldLayoutId id="2147483680" r:id="rId9"/>
    <p:sldLayoutId id="2147483681" r:id="rId10"/>
    <p:sldLayoutId id="2147483682" r:id="rId11"/>
    <p:sldLayoutId id="2147483683" r:id="rId12"/>
    <p:sldLayoutId id="2147483679" r:id="rId13"/>
    <p:sldLayoutId id="2147483664" r:id="rId14"/>
    <p:sldLayoutId id="2147483693" r:id="rId15"/>
  </p:sldLayoutIdLst>
  <p:hf sldNum="0"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4C4D837-62AE-49E0-965F-0680B7C21CA7}"/>
              </a:ext>
            </a:extLst>
          </p:cNvPr>
          <p:cNvSpPr/>
          <p:nvPr/>
        </p:nvSpPr>
        <p:spPr>
          <a:xfrm>
            <a:off x="9010434" y="0"/>
            <a:ext cx="3181563" cy="211593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AU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20FF8F0-2764-284B-B213-7071BAB610D4}"/>
              </a:ext>
            </a:extLst>
          </p:cNvPr>
          <p:cNvSpPr/>
          <p:nvPr/>
        </p:nvSpPr>
        <p:spPr>
          <a:xfrm>
            <a:off x="-1" y="0"/>
            <a:ext cx="12230015" cy="2115939"/>
          </a:xfrm>
          <a:custGeom>
            <a:avLst/>
            <a:gdLst>
              <a:gd name="connsiteX0" fmla="*/ 12700 w 6731000"/>
              <a:gd name="connsiteY0" fmla="*/ 0 h 6896100"/>
              <a:gd name="connsiteX1" fmla="*/ 6731000 w 6731000"/>
              <a:gd name="connsiteY1" fmla="*/ 12700 h 6896100"/>
              <a:gd name="connsiteX2" fmla="*/ 4991100 w 6731000"/>
              <a:gd name="connsiteY2" fmla="*/ 6896100 h 6896100"/>
              <a:gd name="connsiteX3" fmla="*/ 0 w 6731000"/>
              <a:gd name="connsiteY3" fmla="*/ 6896100 h 6896100"/>
              <a:gd name="connsiteX4" fmla="*/ 12700 w 6731000"/>
              <a:gd name="connsiteY4" fmla="*/ 0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1000" h="6896100">
                <a:moveTo>
                  <a:pt x="12700" y="0"/>
                </a:moveTo>
                <a:lnTo>
                  <a:pt x="6731000" y="12700"/>
                </a:lnTo>
                <a:lnTo>
                  <a:pt x="4991100" y="6896100"/>
                </a:lnTo>
                <a:lnTo>
                  <a:pt x="0" y="6896100"/>
                </a:lnTo>
                <a:cubicBezTo>
                  <a:pt x="4233" y="4597400"/>
                  <a:pt x="8467" y="2298700"/>
                  <a:pt x="12700" y="0"/>
                </a:cubicBezTo>
                <a:close/>
              </a:path>
            </a:pathLst>
          </a:custGeom>
          <a:solidFill>
            <a:srgbClr val="00206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D93E3C-88DE-5147-B153-B4AA411CF4CA}"/>
              </a:ext>
            </a:extLst>
          </p:cNvPr>
          <p:cNvSpPr/>
          <p:nvPr/>
        </p:nvSpPr>
        <p:spPr>
          <a:xfrm>
            <a:off x="62143" y="300057"/>
            <a:ext cx="108695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cs typeface="Gotham Ultra" pitchFamily="2" charset="0"/>
              </a:rPr>
              <a:t>Judiciary Report</a:t>
            </a:r>
          </a:p>
          <a:p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</a:rPr>
              <a:t>28 August 2024	 </a:t>
            </a:r>
            <a:endParaRPr lang="en-US" sz="2400" dirty="0">
              <a:latin typeface="Myriad Pro" panose="020B0503030403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08A4AD-29E9-6347-B74C-A94A58220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2" y="2203704"/>
            <a:ext cx="12150715" cy="462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2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A9B8CD3-84B4-8C4F-B407-1B33784003AF}"/>
              </a:ext>
            </a:extLst>
          </p:cNvPr>
          <p:cNvSpPr/>
          <p:nvPr/>
        </p:nvSpPr>
        <p:spPr>
          <a:xfrm>
            <a:off x="1574697" y="420964"/>
            <a:ext cx="90898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Myriad Pro" panose="020B0503030403020204" pitchFamily="34" charset="0"/>
              </a:rPr>
              <a:t>Total reds issued - 2024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040233-9DEC-41F1-A4FF-91C8511C9D49}"/>
              </a:ext>
            </a:extLst>
          </p:cNvPr>
          <p:cNvSpPr txBox="1"/>
          <p:nvPr/>
        </p:nvSpPr>
        <p:spPr>
          <a:xfrm>
            <a:off x="1969460" y="2084528"/>
            <a:ext cx="10352697" cy="5235380"/>
          </a:xfrm>
          <a:prstGeom prst="rect">
            <a:avLst/>
          </a:prstGeom>
          <a:noFill/>
          <a:effectLst>
            <a:reflection endPos="65000" dist="50800" dir="5400000" sy="-100000" algn="bl" rotWithShape="0"/>
          </a:effectLst>
        </p:spPr>
        <p:txBody>
          <a:bodyPr wrap="square" rtlCol="0">
            <a:noAutofit/>
          </a:bodyPr>
          <a:lstStyle/>
          <a:p>
            <a:r>
              <a:rPr lang="en-AU" altLang="ko-KR" sz="2000" dirty="0">
                <a:solidFill>
                  <a:schemeClr val="accent3">
                    <a:lumMod val="50000"/>
                  </a:schemeClr>
                </a:solidFill>
                <a:latin typeface="Myriad Pro" panose="020B0503030403020204" pitchFamily="34" charset="0"/>
                <a:cs typeface="Gotham Book" pitchFamily="2" charset="0"/>
              </a:rPr>
              <a:t>  </a:t>
            </a:r>
            <a:endParaRPr lang="en-AU" altLang="ko-KR" sz="1400" dirty="0">
              <a:solidFill>
                <a:schemeClr val="accent3">
                  <a:lumMod val="50000"/>
                </a:schemeClr>
              </a:solidFill>
              <a:latin typeface="Myriad Pro" panose="020B0503030403020204" pitchFamily="34" charset="0"/>
              <a:cs typeface="Gotham Book" pitchFamily="2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F91CBB5-1578-E5F6-3D0D-E6DC090855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651075"/>
              </p:ext>
            </p:extLst>
          </p:nvPr>
        </p:nvGraphicFramePr>
        <p:xfrm>
          <a:off x="1556591" y="2340298"/>
          <a:ext cx="8076297" cy="4517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240BD62-E479-156C-9C5C-4BB79796EF00}"/>
              </a:ext>
            </a:extLst>
          </p:cNvPr>
          <p:cNvSpPr txBox="1"/>
          <p:nvPr/>
        </p:nvSpPr>
        <p:spPr>
          <a:xfrm>
            <a:off x="10113716" y="5790705"/>
            <a:ext cx="2052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Total 2024 = 261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7969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A9B8CD3-84B4-8C4F-B407-1B33784003AF}"/>
              </a:ext>
            </a:extLst>
          </p:cNvPr>
          <p:cNvSpPr/>
          <p:nvPr/>
        </p:nvSpPr>
        <p:spPr>
          <a:xfrm>
            <a:off x="1574697" y="420964"/>
            <a:ext cx="90898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Myriad Pro" panose="020B0503030403020204" pitchFamily="34" charset="0"/>
              </a:rPr>
              <a:t>Total reds issued - 2023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040233-9DEC-41F1-A4FF-91C8511C9D49}"/>
              </a:ext>
            </a:extLst>
          </p:cNvPr>
          <p:cNvSpPr txBox="1"/>
          <p:nvPr/>
        </p:nvSpPr>
        <p:spPr>
          <a:xfrm>
            <a:off x="1574697" y="1622620"/>
            <a:ext cx="10352697" cy="52353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AU" altLang="ko-KR" sz="2000" dirty="0">
                <a:solidFill>
                  <a:schemeClr val="accent3">
                    <a:lumMod val="50000"/>
                  </a:schemeClr>
                </a:solidFill>
                <a:latin typeface="Myriad Pro" panose="020B0503030403020204" pitchFamily="34" charset="0"/>
                <a:cs typeface="Gotham Book" pitchFamily="2" charset="0"/>
              </a:rPr>
              <a:t>  </a:t>
            </a:r>
            <a:endParaRPr lang="en-AU" altLang="ko-KR" sz="1400" dirty="0">
              <a:solidFill>
                <a:schemeClr val="accent3">
                  <a:lumMod val="50000"/>
                </a:schemeClr>
              </a:solidFill>
              <a:latin typeface="Myriad Pro" panose="020B0503030403020204" pitchFamily="34" charset="0"/>
              <a:cs typeface="Gotham Book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40BD62-E479-156C-9C5C-4BB79796EF00}"/>
              </a:ext>
            </a:extLst>
          </p:cNvPr>
          <p:cNvSpPr txBox="1"/>
          <p:nvPr/>
        </p:nvSpPr>
        <p:spPr>
          <a:xfrm>
            <a:off x="10113717" y="5991873"/>
            <a:ext cx="181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Total 2023 = 239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4EF2A7-6FCF-A998-D158-BC194A8B9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169" y="2288260"/>
            <a:ext cx="8197718" cy="461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63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A9B8CD3-84B4-8C4F-B407-1B33784003AF}"/>
              </a:ext>
            </a:extLst>
          </p:cNvPr>
          <p:cNvSpPr/>
          <p:nvPr/>
        </p:nvSpPr>
        <p:spPr>
          <a:xfrm>
            <a:off x="1574697" y="420964"/>
            <a:ext cx="90898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Myriad Pro" panose="020B0503030403020204" pitchFamily="34" charset="0"/>
              </a:rPr>
              <a:t>Offence count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040233-9DEC-41F1-A4FF-91C8511C9D49}"/>
              </a:ext>
            </a:extLst>
          </p:cNvPr>
          <p:cNvSpPr txBox="1"/>
          <p:nvPr/>
        </p:nvSpPr>
        <p:spPr>
          <a:xfrm>
            <a:off x="1574697" y="1692101"/>
            <a:ext cx="7774576" cy="52353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AU" altLang="ko-KR" sz="2000" dirty="0">
                <a:solidFill>
                  <a:schemeClr val="accent3">
                    <a:lumMod val="50000"/>
                  </a:schemeClr>
                </a:solidFill>
                <a:latin typeface="Myriad Pro" panose="020B0503030403020204" pitchFamily="34" charset="0"/>
                <a:cs typeface="Gotham Book" pitchFamily="2" charset="0"/>
              </a:rPr>
              <a:t>  </a:t>
            </a:r>
            <a:endParaRPr lang="en-AU" altLang="ko-KR" sz="1400" dirty="0">
              <a:solidFill>
                <a:schemeClr val="accent3">
                  <a:lumMod val="50000"/>
                </a:schemeClr>
              </a:solidFill>
              <a:latin typeface="Myriad Pro" panose="020B0503030403020204" pitchFamily="34" charset="0"/>
              <a:cs typeface="Gotham Book" pitchFamily="2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F91CBB5-1578-E5F6-3D0D-E6DC090855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4638114"/>
              </p:ext>
            </p:extLst>
          </p:nvPr>
        </p:nvGraphicFramePr>
        <p:xfrm>
          <a:off x="1817411" y="2344848"/>
          <a:ext cx="7289148" cy="469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D621039-879C-29D8-6F53-39AC85A7EF62}"/>
              </a:ext>
            </a:extLst>
          </p:cNvPr>
          <p:cNvSpPr txBox="1"/>
          <p:nvPr/>
        </p:nvSpPr>
        <p:spPr>
          <a:xfrm>
            <a:off x="9775367" y="5706606"/>
            <a:ext cx="2052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Total cards = 261</a:t>
            </a:r>
          </a:p>
        </p:txBody>
      </p:sp>
    </p:spTree>
    <p:extLst>
      <p:ext uri="{BB962C8B-B14F-4D97-AF65-F5344CB8AC3E}">
        <p14:creationId xmlns:p14="http://schemas.microsoft.com/office/powerpoint/2010/main" val="1309818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A9B8CD3-84B4-8C4F-B407-1B33784003AF}"/>
              </a:ext>
            </a:extLst>
          </p:cNvPr>
          <p:cNvSpPr/>
          <p:nvPr/>
        </p:nvSpPr>
        <p:spPr>
          <a:xfrm>
            <a:off x="1574697" y="346790"/>
            <a:ext cx="90898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Myriad Pro" panose="020B0503030403020204" pitchFamily="34" charset="0"/>
              </a:rPr>
              <a:t>Club red count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040233-9DEC-41F1-A4FF-91C8511C9D49}"/>
              </a:ext>
            </a:extLst>
          </p:cNvPr>
          <p:cNvSpPr txBox="1"/>
          <p:nvPr/>
        </p:nvSpPr>
        <p:spPr>
          <a:xfrm>
            <a:off x="2055960" y="1822484"/>
            <a:ext cx="10352697" cy="52353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AU" altLang="ko-KR" sz="2000" dirty="0">
                <a:solidFill>
                  <a:schemeClr val="accent3">
                    <a:lumMod val="50000"/>
                  </a:schemeClr>
                </a:solidFill>
                <a:latin typeface="Myriad Pro" panose="020B0503030403020204" pitchFamily="34" charset="0"/>
                <a:cs typeface="Gotham Book" pitchFamily="2" charset="0"/>
              </a:rPr>
              <a:t>  </a:t>
            </a:r>
            <a:endParaRPr lang="en-AU" altLang="ko-KR" sz="1400" dirty="0">
              <a:solidFill>
                <a:schemeClr val="accent3">
                  <a:lumMod val="50000"/>
                </a:schemeClr>
              </a:solidFill>
              <a:latin typeface="Myriad Pro" panose="020B0503030403020204" pitchFamily="34" charset="0"/>
              <a:cs typeface="Gotham Book" pitchFamily="2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F91CBB5-1578-E5F6-3D0D-E6DC090855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4877480"/>
              </p:ext>
            </p:extLst>
          </p:nvPr>
        </p:nvGraphicFramePr>
        <p:xfrm>
          <a:off x="1810972" y="2354873"/>
          <a:ext cx="7749492" cy="4494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240BD62-E479-156C-9C5C-4BB79796EF00}"/>
              </a:ext>
            </a:extLst>
          </p:cNvPr>
          <p:cNvSpPr txBox="1"/>
          <p:nvPr/>
        </p:nvSpPr>
        <p:spPr>
          <a:xfrm>
            <a:off x="10097852" y="5171239"/>
            <a:ext cx="2052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Total cards = 261</a:t>
            </a:r>
          </a:p>
        </p:txBody>
      </p:sp>
    </p:spTree>
    <p:extLst>
      <p:ext uri="{BB962C8B-B14F-4D97-AF65-F5344CB8AC3E}">
        <p14:creationId xmlns:p14="http://schemas.microsoft.com/office/powerpoint/2010/main" val="3732328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A9B8CD3-84B4-8C4F-B407-1B33784003AF}"/>
              </a:ext>
            </a:extLst>
          </p:cNvPr>
          <p:cNvSpPr/>
          <p:nvPr/>
        </p:nvSpPr>
        <p:spPr>
          <a:xfrm>
            <a:off x="1574697" y="420964"/>
            <a:ext cx="90898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Myriad Pro" panose="020B0503030403020204" pitchFamily="34" charset="0"/>
              </a:rPr>
              <a:t>Competition red count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040233-9DEC-41F1-A4FF-91C8511C9D49}"/>
              </a:ext>
            </a:extLst>
          </p:cNvPr>
          <p:cNvSpPr txBox="1"/>
          <p:nvPr/>
        </p:nvSpPr>
        <p:spPr>
          <a:xfrm>
            <a:off x="828249" y="1458836"/>
            <a:ext cx="8651654" cy="52353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AU" altLang="ko-KR" sz="2000" dirty="0">
                <a:solidFill>
                  <a:schemeClr val="accent3">
                    <a:lumMod val="50000"/>
                  </a:schemeClr>
                </a:solidFill>
                <a:latin typeface="Myriad Pro" panose="020B0503030403020204" pitchFamily="34" charset="0"/>
                <a:cs typeface="Gotham Book" pitchFamily="2" charset="0"/>
              </a:rPr>
              <a:t>  </a:t>
            </a:r>
            <a:endParaRPr lang="en-AU" altLang="ko-KR" sz="1400" dirty="0">
              <a:solidFill>
                <a:schemeClr val="accent3">
                  <a:lumMod val="50000"/>
                </a:schemeClr>
              </a:solidFill>
              <a:latin typeface="Myriad Pro" panose="020B0503030403020204" pitchFamily="34" charset="0"/>
              <a:cs typeface="Gotham Book" pitchFamily="2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F91CBB5-1578-E5F6-3D0D-E6DC090855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5437592"/>
              </p:ext>
            </p:extLst>
          </p:nvPr>
        </p:nvGraphicFramePr>
        <p:xfrm>
          <a:off x="2096984" y="2335794"/>
          <a:ext cx="7382919" cy="452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8EDDF0B-F148-8ABA-66B6-D37B0EB7C024}"/>
              </a:ext>
            </a:extLst>
          </p:cNvPr>
          <p:cNvSpPr txBox="1"/>
          <p:nvPr/>
        </p:nvSpPr>
        <p:spPr>
          <a:xfrm>
            <a:off x="9736776" y="5597899"/>
            <a:ext cx="21442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Total cards = 261</a:t>
            </a:r>
          </a:p>
        </p:txBody>
      </p:sp>
    </p:spTree>
    <p:extLst>
      <p:ext uri="{BB962C8B-B14F-4D97-AF65-F5344CB8AC3E}">
        <p14:creationId xmlns:p14="http://schemas.microsoft.com/office/powerpoint/2010/main" val="1576338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F299183-E383-4EE5-BBA7-6FE73B949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82" y="1087179"/>
            <a:ext cx="4683642" cy="468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53331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edoka One - Calibri Light">
      <a:majorFont>
        <a:latin typeface="Fredoka One"/>
        <a:ea typeface="Arial Unicode MS"/>
        <a:cs typeface=""/>
      </a:majorFont>
      <a:minorFont>
        <a:latin typeface="Calibri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D674F"/>
        </a:solidFill>
        <a:ln w="9525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9269E8788AC042BE965BC7781D8C3D" ma:contentTypeVersion="17" ma:contentTypeDescription="Create a new document." ma:contentTypeScope="" ma:versionID="d9d4e9d6da69733c162203ab3a3011c9">
  <xsd:schema xmlns:xsd="http://www.w3.org/2001/XMLSchema" xmlns:xs="http://www.w3.org/2001/XMLSchema" xmlns:p="http://schemas.microsoft.com/office/2006/metadata/properties" xmlns:ns2="758a335a-a8cc-4e47-94ad-cff6fcaa2f72" xmlns:ns3="d67e82fa-2b39-4df1-b133-94cf45316cae" targetNamespace="http://schemas.microsoft.com/office/2006/metadata/properties" ma:root="true" ma:fieldsID="5187ed5d625f419ac1bc36864d699881" ns2:_="" ns3:_="">
    <xsd:import namespace="758a335a-a8cc-4e47-94ad-cff6fcaa2f72"/>
    <xsd:import namespace="d67e82fa-2b39-4df1-b133-94cf45316c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OCR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8a335a-a8cc-4e47-94ad-cff6fcaa2f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46c3ffc-c7bf-4e6d-ba6b-872428dcb2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e82fa-2b39-4df1-b133-94cf45316cae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4f92bdb-f7a8-4482-971d-6eeeb7d52654}" ma:internalName="TaxCatchAll" ma:showField="CatchAllData" ma:web="d67e82fa-2b39-4df1-b133-94cf45316c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7e82fa-2b39-4df1-b133-94cf45316cae">
      <UserInfo>
        <DisplayName>Matthew Rippon</DisplayName>
        <AccountId>11</AccountId>
        <AccountType/>
      </UserInfo>
    </SharedWithUsers>
    <lcf76f155ced4ddcb4097134ff3c332f xmlns="758a335a-a8cc-4e47-94ad-cff6fcaa2f72">
      <Terms xmlns="http://schemas.microsoft.com/office/infopath/2007/PartnerControls"/>
    </lcf76f155ced4ddcb4097134ff3c332f>
    <TaxCatchAll xmlns="d67e82fa-2b39-4df1-b133-94cf45316cae" xsi:nil="true"/>
  </documentManagement>
</p:properties>
</file>

<file path=customXml/itemProps1.xml><?xml version="1.0" encoding="utf-8"?>
<ds:datastoreItem xmlns:ds="http://schemas.openxmlformats.org/officeDocument/2006/customXml" ds:itemID="{AA73436C-DB3C-4625-AA83-5820344246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E8A5A5-F63A-4A69-A672-2AEAD7D1EC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8a335a-a8cc-4e47-94ad-cff6fcaa2f72"/>
    <ds:schemaRef ds:uri="d67e82fa-2b39-4df1-b133-94cf45316c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406F4F-362A-4985-BFE9-5586EAAD9BF9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054d0755-9c83-4eb6-8ccf-709d41392ddf"/>
    <ds:schemaRef ds:uri="http://schemas.microsoft.com/office/infopath/2007/PartnerControls"/>
    <ds:schemaRef ds:uri="eaca1abb-1463-43f1-b529-61efe0477e65"/>
    <ds:schemaRef ds:uri="http://schemas.microsoft.com/office/2006/metadata/properties"/>
    <ds:schemaRef ds:uri="d67e82fa-2b39-4df1-b133-94cf45316cae"/>
    <ds:schemaRef ds:uri="758a335a-a8cc-4e47-94ad-cff6fcaa2f7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TA-Colours</Template>
  <TotalTime>54062</TotalTime>
  <Words>55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맑은 고딕</vt:lpstr>
      <vt:lpstr>Arial</vt:lpstr>
      <vt:lpstr>Myriad Pro</vt:lpstr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5</dc:creator>
  <cp:lastModifiedBy>Paul Carollo</cp:lastModifiedBy>
  <cp:revision>479</cp:revision>
  <dcterms:created xsi:type="dcterms:W3CDTF">2019-04-06T05:20:47Z</dcterms:created>
  <dcterms:modified xsi:type="dcterms:W3CDTF">2024-10-09T03:17:01Z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0x01010048EC26C80D5C4D48A9EDE15286B46794</vt:lpwstr>
  </property>
  <property fmtid="{D5CDD505-2E9C-101B-9397-08002B2CF9AE}" pid="3" name="MediaServiceImageTags">
    <vt:lpwstr/>
  </property>
</Properties>
</file>